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4" autoAdjust="0"/>
    <p:restoredTop sz="96181"/>
  </p:normalViewPr>
  <p:slideViewPr>
    <p:cSldViewPr snapToGrid="0" showGuides="1">
      <p:cViewPr varScale="1">
        <p:scale>
          <a:sx n="121" d="100"/>
          <a:sy n="121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48D3E04D-335C-E846-B7B8-8AF629B0B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11330</TotalTime>
  <Words>473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266</cp:revision>
  <cp:lastPrinted>2022-11-10T02:31:30Z</cp:lastPrinted>
  <dcterms:created xsi:type="dcterms:W3CDTF">2020-11-17T10:12:06Z</dcterms:created>
  <dcterms:modified xsi:type="dcterms:W3CDTF">2023-01-18T02:01:08Z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